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71" r:id="rId7"/>
    <p:sldId id="261" r:id="rId8"/>
    <p:sldId id="262" r:id="rId9"/>
    <p:sldId id="263" r:id="rId10"/>
    <p:sldId id="264" r:id="rId11"/>
    <p:sldId id="265" r:id="rId12"/>
    <p:sldId id="266" r:id="rId13"/>
    <p:sldId id="270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2483" autoAdjust="0"/>
  </p:normalViewPr>
  <p:slideViewPr>
    <p:cSldViewPr snapToGrid="0" snapToObjects="1">
      <p:cViewPr varScale="1">
        <p:scale>
          <a:sx n="54" d="100"/>
          <a:sy n="54" d="100"/>
        </p:scale>
        <p:origin x="-317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5B47F-9794-5B4C-A784-B99FEB3FF5BE}" type="datetimeFigureOut">
              <a:rPr lang="en-US" smtClean="0"/>
              <a:t>9/19/16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8161CA-D7F4-8344-8DBA-869AEB1A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15 </a:t>
            </a:r>
            <a:r>
              <a:rPr lang="en-US" dirty="0" smtClean="0"/>
              <a:t>minutes for this exercise</a:t>
            </a:r>
          </a:p>
          <a:p>
            <a:r>
              <a:rPr lang="en-US" dirty="0" smtClean="0"/>
              <a:t>Start by placing three domain</a:t>
            </a:r>
            <a:r>
              <a:rPr lang="en-US" baseline="0" dirty="0" smtClean="0"/>
              <a:t> events onto the paper</a:t>
            </a:r>
          </a:p>
          <a:p>
            <a:r>
              <a:rPr lang="en-US" baseline="0" dirty="0" smtClean="0"/>
              <a:t>Domain Events need to be a past tense verb</a:t>
            </a:r>
          </a:p>
          <a:p>
            <a:r>
              <a:rPr lang="en-US" baseline="0" dirty="0" smtClean="0"/>
              <a:t>Processes are kicked off onto a Lilac colored note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581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 minutes</a:t>
            </a:r>
          </a:p>
          <a:p>
            <a:r>
              <a:rPr lang="en-US" dirty="0" smtClean="0"/>
              <a:t>If</a:t>
            </a:r>
            <a:r>
              <a:rPr lang="en-US" baseline="0" dirty="0" smtClean="0"/>
              <a:t> specific role write on a small yellow sticky</a:t>
            </a:r>
          </a:p>
          <a:p>
            <a:r>
              <a:rPr lang="en-US" baseline="0" dirty="0" smtClean="0"/>
              <a:t>Processes that are kicked off will be placed on a lilac sticky note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7871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369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5304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minutes</a:t>
            </a:r>
          </a:p>
          <a:p>
            <a:r>
              <a:rPr lang="en-US" dirty="0" smtClean="0"/>
              <a:t>Talk about division being on small changes </a:t>
            </a:r>
            <a:r>
              <a:rPr lang="en-US" smtClean="0"/>
              <a:t>in definition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330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295150-4FD7-4802-B0EB-D52217513A72}" type="datetime1">
              <a:rPr lang="en-US" smtClean="0"/>
              <a:pPr/>
              <a:t>9/19/16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6DD0FD-55B0-48C4-8AF2-8A69533EDFC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1895A-832A-4167-BE9B-7448CA062309}" type="datetime1">
              <a:rPr lang="en-US" smtClean="0"/>
              <a:pPr/>
              <a:t>9/19/16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571FF-D602-4BB6-9683-7A1E909D4296}" type="datetime1">
              <a:rPr lang="en-US" smtClean="0"/>
              <a:pPr/>
              <a:t>9/19/16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92BEB-5202-498C-89F7-BBD3BEE1B887}" type="datetime1">
              <a:rPr lang="en-US" smtClean="0"/>
              <a:pPr/>
              <a:t>9/19/16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B6C6-10FF-4510-A888-F0B9C6A788B0}" type="datetime1">
              <a:rPr lang="en-US" smtClean="0"/>
              <a:pPr/>
              <a:t>9/19/16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7B31-A4E1-4FCE-8661-5EC33A675437}" type="datetime1">
              <a:rPr lang="en-US" smtClean="0"/>
              <a:pPr/>
              <a:t>9/19/16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832D-B7F8-4A85-B115-3F84BE9AC26D}" type="datetime1">
              <a:rPr lang="en-US" smtClean="0"/>
              <a:pPr/>
              <a:t>9/19/16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B34F3-05F7-41C1-B84E-68CE2E00C83C}" type="datetime1">
              <a:rPr lang="en-US" smtClean="0"/>
              <a:pPr/>
              <a:t>9/19/16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7F82-2B2E-4837-B3AB-C94C672FBECB}" type="datetime1">
              <a:rPr lang="en-US" smtClean="0"/>
              <a:pPr/>
              <a:t>9/19/16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57738-F4B0-48EA-9B71-E0F723F8BF6C}" type="datetime1">
              <a:rPr lang="en-US" smtClean="0"/>
              <a:pPr/>
              <a:t>9/19/16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0D5EF-7D26-425F-8C45-B9312ACE18BC}" type="datetime1">
              <a:rPr lang="en-US" smtClean="0"/>
              <a:pPr/>
              <a:t>9/19/16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F1909345-DEE0-4B07-8E32-441AC9DA095E}" type="datetime1">
              <a:rPr lang="en-US" smtClean="0"/>
              <a:pPr/>
              <a:t>9/19/16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36DD0FD-55B0-48C4-8AF2-8A69533EDFC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Event Storming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 How I learned to stop worrying and </a:t>
            </a:r>
            <a:r>
              <a:rPr lang="en-US" smtClean="0"/>
              <a:t>love meetings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281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#3: Who did it?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Identify the associated Entity (Aggregate) to each Command/Event pair</a:t>
            </a:r>
          </a:p>
          <a:p>
            <a:r>
              <a:rPr lang="en-US" dirty="0"/>
              <a:t>Place it on a sticky behind the pair</a:t>
            </a:r>
          </a:p>
          <a:p>
            <a:r>
              <a:rPr lang="en-US" dirty="0"/>
              <a:t>Note common Entities without rearranging them</a:t>
            </a:r>
          </a:p>
          <a:p>
            <a:endParaRPr lang="en-US" dirty="0"/>
          </a:p>
        </p:txBody>
      </p:sp>
      <p:pic>
        <p:nvPicPr>
          <p:cNvPr id="5" name="Content Placeholder 4" descr="https://www.kmsenvelopes.co.uk/users_content/colour_attribute_images/colour_110_image.jp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" r="94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380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#4: The Dividing Line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900" dirty="0"/>
              <a:t>Look for divisions in the model to identify Bounded </a:t>
            </a:r>
            <a:r>
              <a:rPr lang="en-US" sz="2900" dirty="0" smtClean="0"/>
              <a:t>Contexts</a:t>
            </a:r>
          </a:p>
          <a:p>
            <a:r>
              <a:rPr lang="en-US" sz="2900" dirty="0" smtClean="0"/>
              <a:t>Draw </a:t>
            </a:r>
            <a:r>
              <a:rPr lang="en-US" sz="2900" dirty="0"/>
              <a:t>solid lines for Bounded Contexts and dashed Lines for subdomains</a:t>
            </a:r>
          </a:p>
          <a:p>
            <a:r>
              <a:rPr lang="en-US" sz="2900" dirty="0"/>
              <a:t>Use Pink Sticky Notes to name the Bounded Contexts</a:t>
            </a:r>
          </a:p>
          <a:p>
            <a:r>
              <a:rPr lang="en-US" sz="2900" dirty="0"/>
              <a:t>Draw arrows to show the flow of information across Contexts</a:t>
            </a:r>
          </a:p>
          <a:p>
            <a:endParaRPr lang="en-US" dirty="0"/>
          </a:p>
        </p:txBody>
      </p:sp>
      <p:pic>
        <p:nvPicPr>
          <p:cNvPr id="5" name="Picture 2" descr="https://dzone.com/storage/temp/1949818-screen-shot-2016-04-19-at-10803-am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3225" b="-9322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6241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Step #5: What do we see?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Identify any Views and put them within each Bounded Context</a:t>
            </a:r>
          </a:p>
          <a:p>
            <a:r>
              <a:rPr lang="en-US" dirty="0"/>
              <a:t>Role specific Views have a bright yellow sticky with the Role</a:t>
            </a:r>
          </a:p>
          <a:p>
            <a:r>
              <a:rPr lang="en-US" dirty="0"/>
              <a:t>If necessary, draw a quick mock up of the View</a:t>
            </a:r>
          </a:p>
          <a:p>
            <a:endParaRPr lang="en-US" dirty="0"/>
          </a:p>
        </p:txBody>
      </p:sp>
      <p:pic>
        <p:nvPicPr>
          <p:cNvPr id="5" name="Picture 2" descr="http://www.clipartbest.com/cliparts/7ec/M8j/7ecM8jMTn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" r="257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3927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Focusing on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The definition of a customer may have different meaning based on perspective</a:t>
            </a:r>
          </a:p>
          <a:p>
            <a:r>
              <a:rPr lang="en-US" dirty="0" smtClean="0"/>
              <a:t>Ubiquitous Language means that each Bounded Context has its own vocabulary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l="20872" r="208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43890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What is a Bounded Context?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 bounded context is a linguistic boundary around Ubiquitous Language</a:t>
            </a:r>
          </a:p>
          <a:p>
            <a:r>
              <a:rPr lang="en-US" dirty="0" smtClean="0"/>
              <a:t>Like concepts go together while foreign concepts are outside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t="-32306" b="-323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5997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Focusing on the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Focus on developing the driving portion first, which is the Core Domain</a:t>
            </a:r>
          </a:p>
          <a:p>
            <a:r>
              <a:rPr lang="en-US" dirty="0" smtClean="0"/>
              <a:t>Supporting Subdomains and Generic Domains should be off the shelf or have less time spent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l="17295" r="172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31139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Through this exercise I have given a high level overview of Domain Driven Design and its Strategic Patterns</a:t>
            </a:r>
          </a:p>
          <a:p>
            <a:r>
              <a:rPr lang="en-US" dirty="0" smtClean="0"/>
              <a:t> Tactical Patterns focus on the code itself and is another talk(s) altogether</a:t>
            </a:r>
          </a:p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Summing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588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give an introduction into Domain Driven Design Strategic Patterns using an interactive Event Storming exercise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352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 Simulator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We will be designing a driving game that will work with VR devices.  </a:t>
            </a:r>
          </a:p>
          <a:p>
            <a:r>
              <a:rPr lang="en-US" dirty="0" smtClean="0"/>
              <a:t>Players will be able to drive, design, buy and sell new and used cars, and interact with other players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l="22405" r="224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11266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 a realistic driving experience in ideal weather conditions</a:t>
            </a:r>
          </a:p>
          <a:p>
            <a:r>
              <a:rPr lang="en-US" dirty="0" smtClean="0"/>
              <a:t>Driving will result in normal wear and tear on the vehicle</a:t>
            </a:r>
          </a:p>
          <a:p>
            <a:r>
              <a:rPr lang="en-US" dirty="0" smtClean="0"/>
              <a:t>A standard set of cars can be bought and sold in the market place with limited customizations</a:t>
            </a:r>
          </a:p>
          <a:p>
            <a:r>
              <a:rPr lang="en-US" dirty="0" smtClean="0"/>
              <a:t>Used cars can be sold to other players at the seller’s price</a:t>
            </a:r>
          </a:p>
          <a:p>
            <a:r>
              <a:rPr lang="en-US" dirty="0" smtClean="0"/>
              <a:t>Cars can be loaned out to other players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First MMF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45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event storming?</a:t>
            </a:r>
            <a:endParaRPr lang="en-US" dirty="0"/>
          </a:p>
        </p:txBody>
      </p:sp>
      <p:pic>
        <p:nvPicPr>
          <p:cNvPr id="4" name="Picture 2" descr="http://verraes.net/img/posts/2013-08-28/event-storming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26" b="1662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313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Developers: Members of the team developing the system</a:t>
            </a:r>
          </a:p>
          <a:p>
            <a:r>
              <a:rPr lang="en-US" dirty="0" smtClean="0"/>
              <a:t>Domain Experts: Members of the team with expert knowledge in all or part of a given domain</a:t>
            </a:r>
          </a:p>
          <a:p>
            <a:r>
              <a:rPr lang="en-US" dirty="0" smtClean="0"/>
              <a:t>I will serve as facilitator and Product Owner for this exercise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54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 important event in the context of the Domain</a:t>
            </a:r>
          </a:p>
          <a:p>
            <a:r>
              <a:rPr lang="en-US" dirty="0" smtClean="0"/>
              <a:t>Internal and external processes will then consume these events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l="14050" r="140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87528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#1: Identifying the Domain Events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For review, Domain Events are an important event within a bounded context</a:t>
            </a:r>
          </a:p>
          <a:p>
            <a:r>
              <a:rPr lang="en-US" sz="2000" dirty="0"/>
              <a:t>Place Domain Events in chronological order on a sticky note</a:t>
            </a:r>
          </a:p>
          <a:p>
            <a:r>
              <a:rPr lang="en-US" sz="2000" dirty="0"/>
              <a:t>Events that happen concurrently are placed within the same vertical plane</a:t>
            </a:r>
          </a:p>
          <a:p>
            <a:endParaRPr lang="en-US" dirty="0"/>
          </a:p>
        </p:txBody>
      </p:sp>
      <p:pic>
        <p:nvPicPr>
          <p:cNvPr id="5" name="Picture 2" descr="http://www.clker.com/cliparts/B/3/w/G/n/Y/orange-sticky-hi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6" r="437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5145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#2: Identifying the Cause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Identify the Command that caused each Domain Event</a:t>
            </a:r>
          </a:p>
          <a:p>
            <a:r>
              <a:rPr lang="en-US" dirty="0"/>
              <a:t>Write the Command on a sticky note </a:t>
            </a:r>
          </a:p>
          <a:p>
            <a:r>
              <a:rPr lang="en-US" dirty="0"/>
              <a:t>Place directly to the left of the Domain Event</a:t>
            </a:r>
          </a:p>
          <a:p>
            <a:r>
              <a:rPr lang="en-US" dirty="0"/>
              <a:t>Specific Roles are written on a bright yellow sticky in the lower left corner of the command</a:t>
            </a:r>
          </a:p>
          <a:p>
            <a:r>
              <a:rPr lang="en-US" dirty="0"/>
              <a:t>Processes that are kicked off by Commands are written on Lilac colored sticky notes</a:t>
            </a:r>
          </a:p>
          <a:p>
            <a:endParaRPr lang="en-US" dirty="0"/>
          </a:p>
        </p:txBody>
      </p:sp>
      <p:pic>
        <p:nvPicPr>
          <p:cNvPr id="5" name="Content Placeholder 4" descr="http://www.clker.com/cliparts/e/T/g/X/x/M/light-blue-sticky-note-hi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" r="2577"/>
          <a:stretch>
            <a:fillRect/>
          </a:stretch>
        </p:blipFill>
        <p:spPr bwMode="auto">
          <a:xfrm>
            <a:off x="4645025" y="2239963"/>
            <a:ext cx="3803650" cy="387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7775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Hardcover.thmx</Template>
  <TotalTime>332</TotalTime>
  <Words>616</Words>
  <Application>Microsoft Macintosh PowerPoint</Application>
  <PresentationFormat>On-screen Show (4:3)</PresentationFormat>
  <Paragraphs>73</Paragraphs>
  <Slides>16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Hardcover</vt:lpstr>
      <vt:lpstr>Event Storming</vt:lpstr>
      <vt:lpstr>Goal</vt:lpstr>
      <vt:lpstr>Car Simulator</vt:lpstr>
      <vt:lpstr>The First MMF</vt:lpstr>
      <vt:lpstr>What is event storming?</vt:lpstr>
      <vt:lpstr>Roles</vt:lpstr>
      <vt:lpstr>Domain Events</vt:lpstr>
      <vt:lpstr>Step #1: Identifying the Domain Events</vt:lpstr>
      <vt:lpstr>Step #2: Identifying the Cause</vt:lpstr>
      <vt:lpstr>Step #3: Who did it?</vt:lpstr>
      <vt:lpstr>Step #4: The Dividing Line</vt:lpstr>
      <vt:lpstr>Step #5: What do we see?</vt:lpstr>
      <vt:lpstr>Focusing on Language</vt:lpstr>
      <vt:lpstr>What is a Bounded Context?</vt:lpstr>
      <vt:lpstr>Focusing on the Core</vt:lpstr>
      <vt:lpstr>Summing Up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Storming</dc:title>
  <dc:creator>Matt</dc:creator>
  <cp:lastModifiedBy>Matt</cp:lastModifiedBy>
  <cp:revision>30</cp:revision>
  <dcterms:created xsi:type="dcterms:W3CDTF">2016-09-19T13:35:37Z</dcterms:created>
  <dcterms:modified xsi:type="dcterms:W3CDTF">2016-09-19T19:11:35Z</dcterms:modified>
</cp:coreProperties>
</file>

<file path=docProps/thumbnail.jpeg>
</file>